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7" r:id="rId5"/>
    <p:sldId id="265" r:id="rId6"/>
    <p:sldId id="266" r:id="rId7"/>
    <p:sldId id="26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Как успешно сдать экзамены по английскому языку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Все, что нужно знать про ЕГЭ 2021 по английскому языку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143000" y="1720056"/>
            <a:ext cx="6858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Для задания № 39 (письмо другу) стоит подготовить заранее схему ответа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6. Эссе многие считают самым сложным заданием.</a:t>
            </a:r>
          </a:p>
          <a:p>
            <a:pPr algn="just"/>
            <a:r>
              <a:rPr lang="ru-RU" dirty="0" smtClean="0"/>
              <a:t>7.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Отсутствие смысловых и логических пауз в устной части. Особенно это касается чтения вслух. Не следует читать весь текст на одном дыхании. Наоборот, читать стоит  вдумчиво, обязательно делать естественные (не слишком долгие) паузы в конце фраз и предложений, при перечислениях.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8. Среди английских звуков есть несколько, которые не сразу даются русскоговорящему.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9. Часто заменяют 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] и 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] на 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], 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], 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] или 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].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10. Неверное оформление работы.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11. Неспособность контролировать время выполнения задания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Рекомендации по подготовке к экзамену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Психологический настрой; </a:t>
            </a:r>
          </a:p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Систематические тренировки по оформлению работы, контролю за временем выполнения заданий;</a:t>
            </a:r>
          </a:p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Детальное изучение заданий и систематическое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прорешивание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вариантов работ;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myslide.ru/documents_3/e9d78175a54835de387a8b4a102d6d0e/img20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Формат ЕГЭ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Формат испытания останется прежним: проходить экзамен (и устная и письменная части) будут на базе сертифицированных центров оснащенных всеми необходимыми техническими средствами; все устные ответы экзаменуемых будут записаны;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длительность испытания – 15 минут для устной части и 195 минут для письменной;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максимальный суммарный балл – 100 (20 – за устную часть и 80 – за письменную);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минимальный балл, необходимый для получения документа об образовании в 2021 году зафиксирован на уровне 22 баллов.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Изменения в экзамене 2021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Масштабная реформа завершена и министр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заверилала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что в 2021 году структура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КИМов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ЕГЭ по английскому языку не будет пересматриваться. Возможны лишь незначительные дополнения, которые традиционно вносятся в тексты вопросов на основании жалоб учеников или учителей после анализа предыдущего сезона.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Формат ОГЭ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Разработчики ОГЭ по английскому следуют европейской традиции, разделяя экзамен на две части: письменную и устную. Письменная часть (120 минут) содержит четыре раздела, которые проверяют ключевые аспекты языка: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чтение, лексико-грамматические навыки и письмо.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Устная часть (15 минут) состоит из трех заданий. (чтение текста, ответы на вопросы, монолог на заданную тему)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Изменения в ОГЭ по английскому языку 2021 года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Изменения коснулись блоков «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» и «Письмо».</a:t>
            </a: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изменили сильно, теперь в нем 11 заданий. В задании 1 теперь дается четыре высказывания и по одному вопросу с вариантами ответа на каждое. Раньше подобное задание было последним в блоке. Второе задание изменилось внешне: теперь ученикам нужно соотнести высказывания с рубриками, выражающими их содержание.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Третье задание полностью новое. Вопросы 6-11 составляют таблицу, которую нужно заполнить, опираясь на прослушанное интервью. От учеников требуется особая аккуратность: нужно не только внимательно слушать говорящего, но и не запутаться в самой таблице и верно записать информацию. 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 «Письмо», изменился формат: теперь нужно написать не личное письмо, а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имейл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Изменится структура текста: например, больше не нужно писать адрес отправителя и дату. Больше никаких пояснений разработчики не дали.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Некоторые изменения в устрой части ОГЭ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Второе задание — уникальное изобретение разработчиков ФИПИ. Учащиеся должны поучаствовать в телефонном опросе и ответить на 6 вопросов электронного ассистента. По кодификатору задание относится к повышенному уровню сложности. Трудность задания в том, что у экзаменуемых нет возможности переспросить вопрос, и, соответственно, есть вероятность ошибиться. За каждый верный ответ дают один балл.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Типичные ошибки при сдаче экзамена по английскому языку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Во втором задании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аудирования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многих затрудняет формулировка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stated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Очень часто ребята путают её с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В чтении и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аудировании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 надо ориентироваться на полностью совпадающие формулировки вопросов и частей текста или аудиозаписи. Верные ответы всегда выражены синонимами, поэтому совпадающие формулировки — это ловушки.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В задании на грамматику, как ни странно, больше всего ошибок приходится на время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Perfect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Бедный, любимый мой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perfect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 Он ведь так удобно помогает соединить настоящее и прошлое, когда то, что уже произошло, так важно именно сейчас! Жаль, что в русском у нас такой формы нет.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4. В заданиях на словообразование тоже есть одна сложность. К слову, которое нужно трансформировать, можно прибавлять больше одного аффикса.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448</Words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Как успешно сдать экзамены по английскому языку</vt:lpstr>
      <vt:lpstr>Формат ЕГЭ</vt:lpstr>
      <vt:lpstr>Изменения в экзамене 2021 года</vt:lpstr>
      <vt:lpstr>Формат ОГЭ</vt:lpstr>
      <vt:lpstr>Изменения в ОГЭ по английскому языку 2021 года</vt:lpstr>
      <vt:lpstr>Слайд 6</vt:lpstr>
      <vt:lpstr>Некоторые изменения в устрой части ОГЭ</vt:lpstr>
      <vt:lpstr>Типичные ошибки при сдаче экзамена по английскому языку</vt:lpstr>
      <vt:lpstr>Слайд 9</vt:lpstr>
      <vt:lpstr>Слайд 10</vt:lpstr>
      <vt:lpstr>Слайд 11</vt:lpstr>
      <vt:lpstr>Рекомендации по подготовке к экзамену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</dc:creator>
  <cp:lastModifiedBy>111</cp:lastModifiedBy>
  <cp:revision>9</cp:revision>
  <dcterms:created xsi:type="dcterms:W3CDTF">2020-11-08T12:07:50Z</dcterms:created>
  <dcterms:modified xsi:type="dcterms:W3CDTF">2020-11-09T04:33:34Z</dcterms:modified>
</cp:coreProperties>
</file>